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75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3" d="100"/>
          <a:sy n="73" d="100"/>
        </p:scale>
        <p:origin x="258" y="6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5,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2800" dirty="0"/>
              <a:t>TA Walkthrough of PMT1 Practice problem 25</a:t>
            </a:r>
          </a:p>
          <a:p>
            <a:pPr lvl="1"/>
            <a:r>
              <a:rPr lang="en-US" sz="2800" dirty="0"/>
              <a:t>TA Walkthrough of MT1 from Fall 2022 (if available)</a:t>
            </a:r>
          </a:p>
          <a:p>
            <a:pPr lvl="1"/>
            <a:r>
              <a:rPr lang="en-US" sz="2800" dirty="0"/>
              <a:t>TA Walkthrough of PMT1 Practice problems 16/9/2 (if Fall 2022 not available)</a:t>
            </a:r>
            <a:endParaRPr lang="en-US" sz="2000" dirty="0"/>
          </a:p>
          <a:p>
            <a:r>
              <a:rPr lang="en-US" sz="3600" dirty="0"/>
              <a:t>Session 2 (2.5 hours)</a:t>
            </a:r>
          </a:p>
          <a:p>
            <a:pPr lvl="1"/>
            <a:r>
              <a:rPr lang="en-US" sz="2800" dirty="0"/>
              <a:t>TA Walkthrough of PMT1 Practice problem 26 (45 mins max)</a:t>
            </a:r>
          </a:p>
          <a:p>
            <a:pPr lvl="1"/>
            <a:r>
              <a:rPr lang="en-US" sz="2800" dirty="0"/>
              <a:t>Debugging concepts (copy/deepcopy)</a:t>
            </a:r>
          </a:p>
          <a:p>
            <a:pPr lvl="1"/>
            <a:r>
              <a:rPr lang="en-US" sz="2800" dirty="0"/>
              <a:t>Debugging output variables on the exam, using PMT1 26 as the example</a:t>
            </a:r>
          </a:p>
          <a:p>
            <a:pPr lvl="1"/>
            <a:r>
              <a:rPr lang="en-US" sz="2800" dirty="0"/>
              <a:t>Template code for exam data troubleshooting</a:t>
            </a:r>
          </a:p>
          <a:p>
            <a:pPr lvl="1"/>
            <a:r>
              <a:rPr lang="en-US" sz="2800" dirty="0"/>
              <a:t>MT1 Key Concepts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1899</TotalTime>
  <Words>107</Words>
  <Application>Microsoft Office PowerPoint</Application>
  <PresentationFormat>Widescreen</PresentationFormat>
  <Paragraphs>15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278</cp:revision>
  <dcterms:created xsi:type="dcterms:W3CDTF">2016-03-09T16:46:53Z</dcterms:created>
  <dcterms:modified xsi:type="dcterms:W3CDTF">2023-01-07T12:57:34Z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